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284" r:id="rId4"/>
    <p:sldId id="289" r:id="rId5"/>
    <p:sldId id="285" r:id="rId6"/>
    <p:sldId id="286" r:id="rId7"/>
    <p:sldId id="290" r:id="rId8"/>
    <p:sldId id="287" r:id="rId9"/>
    <p:sldId id="288" r:id="rId10"/>
  </p:sldIdLst>
  <p:sldSz cx="16002000" cy="9001125"/>
  <p:notesSz cx="6858000" cy="9144000"/>
  <p:defaultTextStyle>
    <a:defPPr>
      <a:defRPr lang="tr-TR"/>
    </a:defPPr>
    <a:lvl1pPr marL="0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471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8941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412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7883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353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6824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294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5765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5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660"/>
  </p:normalViewPr>
  <p:slideViewPr>
    <p:cSldViewPr>
      <p:cViewPr varScale="1">
        <p:scale>
          <a:sx n="119" d="100"/>
          <a:sy n="119" d="100"/>
        </p:scale>
        <p:origin x="660" y="108"/>
      </p:cViewPr>
      <p:guideLst>
        <p:guide orient="horz" pos="2835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531F-5E69-4253-93C1-BA3F4DF00307}" type="datetimeFigureOut">
              <a:rPr lang="tr-TR" smtClean="0"/>
              <a:pPr/>
              <a:t>6.05.2026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267A-33B3-4D58-9535-28F6E8225CC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471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8941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8412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77883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97353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6824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294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5765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267A-33B3-4D58-9535-28F6E8225CC1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587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00151" y="2796184"/>
            <a:ext cx="13601700" cy="192940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400302" y="5100643"/>
            <a:ext cx="11201401" cy="23002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1601451" y="360464"/>
            <a:ext cx="3600452" cy="768012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800101" y="360464"/>
            <a:ext cx="10534651" cy="768012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64051" y="5784057"/>
            <a:ext cx="13601700" cy="178772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64051" y="3815062"/>
            <a:ext cx="13601700" cy="19689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4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8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3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78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6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5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00103" y="2100263"/>
            <a:ext cx="7067551" cy="59403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134353" y="2100263"/>
            <a:ext cx="7067551" cy="59403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6.05.2026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00102" y="2014841"/>
            <a:ext cx="7070329" cy="8396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58" indent="0">
              <a:buNone/>
              <a:defRPr sz="2300" b="1"/>
            </a:lvl2pPr>
            <a:lvl3pPr marL="1038915" indent="0">
              <a:buNone/>
              <a:defRPr sz="2000" b="1"/>
            </a:lvl3pPr>
            <a:lvl4pPr marL="1558373" indent="0">
              <a:buNone/>
              <a:defRPr sz="1800" b="1"/>
            </a:lvl4pPr>
            <a:lvl5pPr marL="2077831" indent="0">
              <a:buNone/>
              <a:defRPr sz="1800" b="1"/>
            </a:lvl5pPr>
            <a:lvl6pPr marL="2597288" indent="0">
              <a:buNone/>
              <a:defRPr sz="1800" b="1"/>
            </a:lvl6pPr>
            <a:lvl7pPr marL="3116746" indent="0">
              <a:buNone/>
              <a:defRPr sz="1800" b="1"/>
            </a:lvl7pPr>
            <a:lvl8pPr marL="3636204" indent="0">
              <a:buNone/>
              <a:defRPr sz="1800" b="1"/>
            </a:lvl8pPr>
            <a:lvl9pPr marL="4155661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00102" y="2854523"/>
            <a:ext cx="7070329" cy="518606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8128796" y="2014841"/>
            <a:ext cx="7073107" cy="8396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58" indent="0">
              <a:buNone/>
              <a:defRPr sz="2300" b="1"/>
            </a:lvl2pPr>
            <a:lvl3pPr marL="1038915" indent="0">
              <a:buNone/>
              <a:defRPr sz="2000" b="1"/>
            </a:lvl3pPr>
            <a:lvl4pPr marL="1558373" indent="0">
              <a:buNone/>
              <a:defRPr sz="1800" b="1"/>
            </a:lvl4pPr>
            <a:lvl5pPr marL="2077831" indent="0">
              <a:buNone/>
              <a:defRPr sz="1800" b="1"/>
            </a:lvl5pPr>
            <a:lvl6pPr marL="2597288" indent="0">
              <a:buNone/>
              <a:defRPr sz="1800" b="1"/>
            </a:lvl6pPr>
            <a:lvl7pPr marL="3116746" indent="0">
              <a:buNone/>
              <a:defRPr sz="1800" b="1"/>
            </a:lvl7pPr>
            <a:lvl8pPr marL="3636204" indent="0">
              <a:buNone/>
              <a:defRPr sz="1800" b="1"/>
            </a:lvl8pPr>
            <a:lvl9pPr marL="4155661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8128796" y="2854523"/>
            <a:ext cx="7073107" cy="518606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6.05.2026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6.05.2026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6.05.2026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0103" y="358379"/>
            <a:ext cx="5264548" cy="152519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56342" y="358380"/>
            <a:ext cx="8945561" cy="768221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00103" y="1883569"/>
            <a:ext cx="5264548" cy="6157020"/>
          </a:xfrm>
        </p:spPr>
        <p:txBody>
          <a:bodyPr/>
          <a:lstStyle>
            <a:lvl1pPr marL="0" indent="0">
              <a:buNone/>
              <a:defRPr sz="1600"/>
            </a:lvl1pPr>
            <a:lvl2pPr marL="519458" indent="0">
              <a:buNone/>
              <a:defRPr sz="1400"/>
            </a:lvl2pPr>
            <a:lvl3pPr marL="1038915" indent="0">
              <a:buNone/>
              <a:defRPr sz="1100"/>
            </a:lvl3pPr>
            <a:lvl4pPr marL="1558373" indent="0">
              <a:buNone/>
              <a:defRPr sz="1000"/>
            </a:lvl4pPr>
            <a:lvl5pPr marL="2077831" indent="0">
              <a:buNone/>
              <a:defRPr sz="1000"/>
            </a:lvl5pPr>
            <a:lvl6pPr marL="2597288" indent="0">
              <a:buNone/>
              <a:defRPr sz="1000"/>
            </a:lvl6pPr>
            <a:lvl7pPr marL="3116746" indent="0">
              <a:buNone/>
              <a:defRPr sz="1000"/>
            </a:lvl7pPr>
            <a:lvl8pPr marL="3636204" indent="0">
              <a:buNone/>
              <a:defRPr sz="1000"/>
            </a:lvl8pPr>
            <a:lvl9pPr marL="4155661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6.05.2026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136507" y="6300787"/>
            <a:ext cx="9601200" cy="74384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136507" y="804271"/>
            <a:ext cx="9601200" cy="5400675"/>
          </a:xfrm>
        </p:spPr>
        <p:txBody>
          <a:bodyPr/>
          <a:lstStyle>
            <a:lvl1pPr marL="0" indent="0">
              <a:buNone/>
              <a:defRPr sz="3600"/>
            </a:lvl1pPr>
            <a:lvl2pPr marL="519458" indent="0">
              <a:buNone/>
              <a:defRPr sz="3200"/>
            </a:lvl2pPr>
            <a:lvl3pPr marL="1038915" indent="0">
              <a:buNone/>
              <a:defRPr sz="2700"/>
            </a:lvl3pPr>
            <a:lvl4pPr marL="1558373" indent="0">
              <a:buNone/>
              <a:defRPr sz="2300"/>
            </a:lvl4pPr>
            <a:lvl5pPr marL="2077831" indent="0">
              <a:buNone/>
              <a:defRPr sz="2300"/>
            </a:lvl5pPr>
            <a:lvl6pPr marL="2597288" indent="0">
              <a:buNone/>
              <a:defRPr sz="2300"/>
            </a:lvl6pPr>
            <a:lvl7pPr marL="3116746" indent="0">
              <a:buNone/>
              <a:defRPr sz="2300"/>
            </a:lvl7pPr>
            <a:lvl8pPr marL="3636204" indent="0">
              <a:buNone/>
              <a:defRPr sz="2300"/>
            </a:lvl8pPr>
            <a:lvl9pPr marL="4155661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136507" y="7044636"/>
            <a:ext cx="9601200" cy="1056381"/>
          </a:xfrm>
        </p:spPr>
        <p:txBody>
          <a:bodyPr/>
          <a:lstStyle>
            <a:lvl1pPr marL="0" indent="0">
              <a:buNone/>
              <a:defRPr sz="1600"/>
            </a:lvl1pPr>
            <a:lvl2pPr marL="519458" indent="0">
              <a:buNone/>
              <a:defRPr sz="1400"/>
            </a:lvl2pPr>
            <a:lvl3pPr marL="1038915" indent="0">
              <a:buNone/>
              <a:defRPr sz="1100"/>
            </a:lvl3pPr>
            <a:lvl4pPr marL="1558373" indent="0">
              <a:buNone/>
              <a:defRPr sz="1000"/>
            </a:lvl4pPr>
            <a:lvl5pPr marL="2077831" indent="0">
              <a:buNone/>
              <a:defRPr sz="1000"/>
            </a:lvl5pPr>
            <a:lvl6pPr marL="2597288" indent="0">
              <a:buNone/>
              <a:defRPr sz="1000"/>
            </a:lvl6pPr>
            <a:lvl7pPr marL="3116746" indent="0">
              <a:buNone/>
              <a:defRPr sz="1000"/>
            </a:lvl7pPr>
            <a:lvl8pPr marL="3636204" indent="0">
              <a:buNone/>
              <a:defRPr sz="1000"/>
            </a:lvl8pPr>
            <a:lvl9pPr marL="4155661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6.05.2026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800105" y="360462"/>
            <a:ext cx="14401801" cy="1500188"/>
          </a:xfrm>
          <a:prstGeom prst="rect">
            <a:avLst/>
          </a:prstGeom>
        </p:spPr>
        <p:txBody>
          <a:bodyPr vert="horz" lIns="103894" tIns="51947" rIns="103894" bIns="51947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00105" y="2100263"/>
            <a:ext cx="14401801" cy="5940326"/>
          </a:xfrm>
          <a:prstGeom prst="rect">
            <a:avLst/>
          </a:prstGeom>
        </p:spPr>
        <p:txBody>
          <a:bodyPr vert="horz" lIns="103894" tIns="51947" rIns="103894" bIns="51947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800103" y="8342710"/>
            <a:ext cx="3733799" cy="479226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6.05.2026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5467352" y="8342710"/>
            <a:ext cx="5067301" cy="479226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468103" y="8342710"/>
            <a:ext cx="3733799" cy="479226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891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593" indent="-389593" algn="l" defTabSz="103891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119" indent="-324661" algn="l" defTabSz="103891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645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101" indent="-259728" algn="l" defTabSz="103891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60" indent="-259728" algn="l" defTabSz="103891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018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474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933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390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58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15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373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831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288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746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204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661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40" y="-10409"/>
            <a:ext cx="9001125" cy="901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95882" y="5618437"/>
            <a:ext cx="6821212" cy="152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3895" tIns="51947" rIns="103895" bIns="51947" anchor="ctr">
            <a:sp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İMAR KOMİSYONU RAPORU</a:t>
            </a:r>
          </a:p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06.05.2026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98"/>
            <a:ext cx="16002000" cy="864532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362038"/>
            <a:ext cx="2638075" cy="412685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MADDE MEVCUT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98"/>
            <a:ext cx="16002000" cy="864532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362038"/>
            <a:ext cx="2638075" cy="412685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MADDE TEKLİF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8"/>
          <a:stretch/>
        </p:blipFill>
        <p:spPr>
          <a:xfrm>
            <a:off x="2024336" y="212168"/>
            <a:ext cx="12408270" cy="861700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208150"/>
            <a:ext cx="3790203" cy="720462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MADDE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REVİZYON ALAN</a:t>
            </a:r>
          </a:p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MEVCUT PLAN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98"/>
            <a:ext cx="16002000" cy="864532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362038"/>
            <a:ext cx="3790203" cy="412685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MADDE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REVİZYON PLAN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59"/>
            <a:ext cx="16002000" cy="861700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208150"/>
            <a:ext cx="3934219" cy="720462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MADDE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REVİZYON PLAN </a:t>
            </a:r>
          </a:p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UYDU GÖRÜNTÜSÜ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1"/>
          <a:stretch/>
        </p:blipFill>
        <p:spPr>
          <a:xfrm>
            <a:off x="1304256" y="180082"/>
            <a:ext cx="13897544" cy="864532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54262"/>
            <a:ext cx="3790203" cy="1028238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MADDE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REVİZYON PLAN</a:t>
            </a:r>
          </a:p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(İTİRAZ ÖNCESİ)</a:t>
            </a:r>
          </a:p>
          <a:p>
            <a:pPr>
              <a:defRPr/>
            </a:pP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59"/>
            <a:ext cx="16002000" cy="861700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208150"/>
            <a:ext cx="3790203" cy="720462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MADDE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REVİZYON PLAN</a:t>
            </a:r>
          </a:p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(İTİRAZ SONRASI)</a:t>
            </a:r>
          </a:p>
        </p:txBody>
      </p:sp>
    </p:spTree>
    <p:extLst>
      <p:ext uri="{BB962C8B-B14F-4D97-AF65-F5344CB8AC3E}">
        <p14:creationId xmlns:p14="http://schemas.microsoft.com/office/powerpoint/2010/main" val="21123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59"/>
            <a:ext cx="16002000" cy="861700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208150"/>
            <a:ext cx="3934219" cy="720462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MADDE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REVİZYON PLAN </a:t>
            </a:r>
          </a:p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UYDU GÖRÜNTÜSÜ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59</Words>
  <Application>Microsoft Office PowerPoint</Application>
  <PresentationFormat>Özel</PresentationFormat>
  <Paragraphs>16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Fujitsu</dc:creator>
  <cp:lastModifiedBy>Mehmet Uğur Aykaç</cp:lastModifiedBy>
  <cp:revision>191</cp:revision>
  <dcterms:created xsi:type="dcterms:W3CDTF">2021-07-30T11:23:27Z</dcterms:created>
  <dcterms:modified xsi:type="dcterms:W3CDTF">2026-05-06T12:57:14Z</dcterms:modified>
</cp:coreProperties>
</file>